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7" r:id="rId2"/>
    <p:sldId id="259" r:id="rId3"/>
  </p:sldIdLst>
  <p:sldSz cx="12349163" cy="7429500"/>
  <p:notesSz cx="7010400" cy="1149032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1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sz="1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sz="1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sz="1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40">
          <p15:clr>
            <a:srgbClr val="A4A3A4"/>
          </p15:clr>
        </p15:guide>
        <p15:guide id="2" pos="389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620" userDrawn="1">
          <p15:clr>
            <a:srgbClr val="A4A3A4"/>
          </p15:clr>
        </p15:guide>
        <p15:guide id="2" pos="2209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5881" autoAdjust="0"/>
  </p:normalViewPr>
  <p:slideViewPr>
    <p:cSldViewPr snapToGrid="0">
      <p:cViewPr varScale="1">
        <p:scale>
          <a:sx n="105" d="100"/>
          <a:sy n="105" d="100"/>
        </p:scale>
        <p:origin x="1344" y="62"/>
      </p:cViewPr>
      <p:guideLst>
        <p:guide orient="horz" pos="2340"/>
        <p:guide pos="389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51" d="100"/>
          <a:sy n="51" d="100"/>
        </p:scale>
        <p:origin x="3360" y="53"/>
      </p:cViewPr>
      <p:guideLst>
        <p:guide orient="horz" pos="3620"/>
        <p:guide pos="2209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3049588" cy="5694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54" tIns="45727" rIns="91454" bIns="45727" numCol="1" anchor="t" anchorCtr="0" compatLnSpc="1">
            <a:prstTxWarp prst="textNoShape">
              <a:avLst/>
            </a:prstTxWarp>
          </a:bodyPr>
          <a:lstStyle>
            <a:lvl1pPr defTabSz="915988">
              <a:defRPr sz="11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67164" y="1"/>
            <a:ext cx="3049587" cy="5694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54" tIns="45727" rIns="91454" bIns="45727" numCol="1" anchor="t" anchorCtr="0" compatLnSpc="1">
            <a:prstTxWarp prst="textNoShape">
              <a:avLst/>
            </a:prstTxWarp>
          </a:bodyPr>
          <a:lstStyle>
            <a:lvl1pPr algn="r" defTabSz="915988">
              <a:defRPr sz="11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22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10916266"/>
            <a:ext cx="3049588" cy="5710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54" tIns="45727" rIns="91454" bIns="45727" numCol="1" anchor="b" anchorCtr="0" compatLnSpc="1">
            <a:prstTxWarp prst="textNoShape">
              <a:avLst/>
            </a:prstTxWarp>
          </a:bodyPr>
          <a:lstStyle>
            <a:lvl1pPr defTabSz="915988">
              <a:defRPr sz="11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22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67164" y="10916266"/>
            <a:ext cx="3049587" cy="5710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54" tIns="45727" rIns="91454" bIns="45727" numCol="1" anchor="b" anchorCtr="0" compatLnSpc="1">
            <a:prstTxWarp prst="textNoShape">
              <a:avLst/>
            </a:prstTxWarp>
          </a:bodyPr>
          <a:lstStyle>
            <a:lvl1pPr algn="r" defTabSz="915988">
              <a:defRPr sz="1100"/>
            </a:lvl1pPr>
          </a:lstStyle>
          <a:p>
            <a:fld id="{CD2B11A2-A310-474B-AB72-06409407EB99}" type="slidenum">
              <a:rPr lang="es-ES" altLang="es-MX"/>
              <a:pPr/>
              <a:t>‹Nº›</a:t>
            </a:fld>
            <a:endParaRPr lang="es-ES" altLang="es-MX"/>
          </a:p>
        </p:txBody>
      </p:sp>
    </p:spTree>
    <p:extLst>
      <p:ext uri="{BB962C8B-B14F-4D97-AF65-F5344CB8AC3E}">
        <p14:creationId xmlns:p14="http://schemas.microsoft.com/office/powerpoint/2010/main" val="705042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5762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5762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C696CE-2858-4ED6-BBEF-BDCAEDC2F238}" type="datetimeFigureOut">
              <a:rPr lang="en-US" smtClean="0"/>
              <a:t>12/6/2024</a:t>
            </a:fld>
            <a:endParaRPr lang="en-US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282575" y="1436688"/>
            <a:ext cx="6445250" cy="38782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701675" y="5529263"/>
            <a:ext cx="5607050" cy="45243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10914063"/>
            <a:ext cx="3038475" cy="57626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970338" y="10914063"/>
            <a:ext cx="3038475" cy="57626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DB9A2DE-0511-4E1F-88D8-1B16867F8441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4395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DB9A2DE-0511-4E1F-88D8-1B16867F844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16054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922338" y="2308225"/>
            <a:ext cx="10461625" cy="1592263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846263" y="4210050"/>
            <a:ext cx="8613775" cy="189865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166487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5950" y="296863"/>
            <a:ext cx="11074400" cy="123825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615950" y="1733550"/>
            <a:ext cx="11074400" cy="49037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012572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8921750" y="296863"/>
            <a:ext cx="2768600" cy="63404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615950" y="296863"/>
            <a:ext cx="8153400" cy="63404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445663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5950" y="296863"/>
            <a:ext cx="11074400" cy="123825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615950" y="1733550"/>
            <a:ext cx="11074400" cy="49037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672864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71550" y="4773613"/>
            <a:ext cx="10461625" cy="14763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971550" y="3149600"/>
            <a:ext cx="10461625" cy="1624013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4100459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5950" y="296863"/>
            <a:ext cx="11074400" cy="123825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615950" y="1733550"/>
            <a:ext cx="5461000" cy="49037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6229350" y="1733550"/>
            <a:ext cx="5461000" cy="49037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564414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5950" y="296863"/>
            <a:ext cx="11074400" cy="1238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615950" y="1663700"/>
            <a:ext cx="5437188" cy="6921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615950" y="2355850"/>
            <a:ext cx="5437188" cy="42814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6251575" y="1663700"/>
            <a:ext cx="5438775" cy="6921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6251575" y="2355850"/>
            <a:ext cx="5438775" cy="42814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788135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5950" y="296863"/>
            <a:ext cx="11074400" cy="123825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467644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450342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5950" y="295275"/>
            <a:ext cx="4048125" cy="125888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811713" y="295275"/>
            <a:ext cx="6878637" cy="634206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615950" y="1554163"/>
            <a:ext cx="4048125" cy="508317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6366584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411413" y="5200650"/>
            <a:ext cx="7385050" cy="614363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2411413" y="663575"/>
            <a:ext cx="7385050" cy="44577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2411413" y="5815013"/>
            <a:ext cx="7385050" cy="87153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9424749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ext Box 20"/>
          <p:cNvSpPr txBox="1">
            <a:spLocks noChangeArrowheads="1"/>
          </p:cNvSpPr>
          <p:nvPr/>
        </p:nvSpPr>
        <p:spPr bwMode="auto">
          <a:xfrm>
            <a:off x="10928350" y="95250"/>
            <a:ext cx="1233488" cy="23627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6835" tIns="48417" rIns="96835" bIns="48417">
            <a:spAutoFit/>
          </a:bodyPr>
          <a:lstStyle>
            <a:lvl1pPr defTabSz="968375">
              <a:defRPr sz="10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68375">
              <a:defRPr sz="10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68375">
              <a:defRPr sz="10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68375">
              <a:defRPr sz="10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68375">
              <a:defRPr sz="1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6837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6837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6837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6837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>
              <a:spcBef>
                <a:spcPct val="50000"/>
              </a:spcBef>
              <a:defRPr/>
            </a:pPr>
            <a:r>
              <a:rPr lang="es-ES_tradnl" sz="900" b="1" dirty="0" smtClean="0"/>
              <a:t>SINBA-SIS-09-P</a:t>
            </a:r>
            <a:endParaRPr lang="es-ES_tradnl" b="1" dirty="0" smtClean="0"/>
          </a:p>
        </p:txBody>
      </p:sp>
      <p:sp>
        <p:nvSpPr>
          <p:cNvPr id="1027" name="Line 21"/>
          <p:cNvSpPr>
            <a:spLocks noChangeShapeType="1"/>
          </p:cNvSpPr>
          <p:nvPr/>
        </p:nvSpPr>
        <p:spPr bwMode="auto">
          <a:xfrm flipH="1" flipV="1">
            <a:off x="925513" y="703263"/>
            <a:ext cx="11247437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028" name="Rectangle 25"/>
          <p:cNvSpPr>
            <a:spLocks noChangeArrowheads="1"/>
          </p:cNvSpPr>
          <p:nvPr/>
        </p:nvSpPr>
        <p:spPr bwMode="auto">
          <a:xfrm>
            <a:off x="920750" y="114300"/>
            <a:ext cx="11252200" cy="7191375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endParaRPr lang="es-ES" altLang="es-MX"/>
          </a:p>
        </p:txBody>
      </p:sp>
      <p:sp>
        <p:nvSpPr>
          <p:cNvPr id="1029" name="Text Box 28"/>
          <p:cNvSpPr txBox="1">
            <a:spLocks noChangeArrowheads="1"/>
          </p:cNvSpPr>
          <p:nvPr/>
        </p:nvSpPr>
        <p:spPr bwMode="auto">
          <a:xfrm>
            <a:off x="11036300" y="7264400"/>
            <a:ext cx="1233488" cy="23627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6835" tIns="48417" rIns="96835" bIns="48417">
            <a:spAutoFit/>
          </a:bodyPr>
          <a:lstStyle>
            <a:lvl1pPr defTabSz="968375">
              <a:defRPr sz="10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68375">
              <a:defRPr sz="10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68375">
              <a:defRPr sz="10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68375">
              <a:defRPr sz="10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68375">
              <a:defRPr sz="1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6837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6837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6837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6837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>
              <a:spcBef>
                <a:spcPct val="50000"/>
              </a:spcBef>
              <a:defRPr/>
            </a:pPr>
            <a:r>
              <a:rPr lang="es-ES_tradnl" sz="900" b="1" dirty="0" smtClean="0"/>
              <a:t>SIS-2025</a:t>
            </a:r>
            <a:endParaRPr lang="es-ES_tradnl" b="1" dirty="0" smtClean="0"/>
          </a:p>
        </p:txBody>
      </p:sp>
      <p:grpSp>
        <p:nvGrpSpPr>
          <p:cNvPr id="3" name="Grupo 2"/>
          <p:cNvGrpSpPr/>
          <p:nvPr userDrawn="1"/>
        </p:nvGrpSpPr>
        <p:grpSpPr>
          <a:xfrm>
            <a:off x="10496550" y="328613"/>
            <a:ext cx="1603375" cy="404812"/>
            <a:chOff x="10496550" y="328613"/>
            <a:chExt cx="1603375" cy="404812"/>
          </a:xfrm>
        </p:grpSpPr>
        <p:sp>
          <p:nvSpPr>
            <p:cNvPr id="1032" name="Text Box 46"/>
            <p:cNvSpPr txBox="1">
              <a:spLocks noChangeArrowheads="1"/>
            </p:cNvSpPr>
            <p:nvPr userDrawn="1"/>
          </p:nvSpPr>
          <p:spPr bwMode="auto">
            <a:xfrm>
              <a:off x="10496550" y="371475"/>
              <a:ext cx="651222" cy="2238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102548" tIns="51274" rIns="102548" bIns="51274">
              <a:spAutoFit/>
            </a:bodyPr>
            <a:lstStyle>
              <a:lvl1pPr defTabSz="968375">
                <a:defRPr sz="1000"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defTabSz="968375">
                <a:defRPr sz="1000"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defTabSz="968375">
                <a:defRPr sz="1000"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defTabSz="968375">
                <a:defRPr sz="1000"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defTabSz="968375">
                <a:defRPr sz="1000"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defTabSz="968375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defTabSz="968375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defTabSz="968375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defTabSz="968375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pPr algn="r">
                <a:spcBef>
                  <a:spcPct val="50000"/>
                </a:spcBef>
                <a:defRPr/>
              </a:pPr>
              <a:r>
                <a:rPr lang="es-ES_tradnl" sz="800" b="1" smtClean="0"/>
                <a:t>FECHA:</a:t>
              </a:r>
              <a:endParaRPr lang="es-ES_tradnl" sz="1100" b="1" smtClean="0"/>
            </a:p>
          </p:txBody>
        </p:sp>
        <p:sp>
          <p:nvSpPr>
            <p:cNvPr id="1033" name="Text Box 47"/>
            <p:cNvSpPr txBox="1">
              <a:spLocks noChangeArrowheads="1"/>
            </p:cNvSpPr>
            <p:nvPr userDrawn="1"/>
          </p:nvSpPr>
          <p:spPr bwMode="auto">
            <a:xfrm>
              <a:off x="10912122" y="525463"/>
              <a:ext cx="1187803" cy="2079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102548" tIns="51274" rIns="102548" bIns="51274">
              <a:spAutoFit/>
            </a:bodyPr>
            <a:lstStyle>
              <a:lvl1pPr defTabSz="968375">
                <a:defRPr sz="1000"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defTabSz="968375">
                <a:defRPr sz="1000"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defTabSz="968375">
                <a:defRPr sz="1000"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defTabSz="968375">
                <a:defRPr sz="1000"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defTabSz="968375">
                <a:defRPr sz="1000"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defTabSz="968375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defTabSz="968375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defTabSz="968375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defTabSz="968375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pPr>
                <a:defRPr/>
              </a:pPr>
              <a:r>
                <a:rPr lang="es-ES_tradnl" sz="700" b="1" smtClean="0"/>
                <a:t>          MES            AÑO</a:t>
              </a:r>
              <a:endParaRPr lang="es-ES_tradnl" sz="700" smtClean="0">
                <a:latin typeface="Times New Roman" pitchFamily="18" charset="0"/>
              </a:endParaRPr>
            </a:p>
          </p:txBody>
        </p:sp>
        <p:sp>
          <p:nvSpPr>
            <p:cNvPr id="1034" name="Rectangle 48"/>
            <p:cNvSpPr>
              <a:spLocks noChangeArrowheads="1"/>
            </p:cNvSpPr>
            <p:nvPr userDrawn="1"/>
          </p:nvSpPr>
          <p:spPr bwMode="auto">
            <a:xfrm>
              <a:off x="11106374" y="328613"/>
              <a:ext cx="979221" cy="216000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lIns="102548" tIns="51274" rIns="102548" bIns="51274">
              <a:spAutoFit/>
            </a:bodyPr>
            <a:lstStyle>
              <a:lvl1pPr>
                <a:defRPr sz="1000"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 sz="1000"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 sz="1000"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 sz="1000"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 sz="1000"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000"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endParaRPr lang="es-ES" altLang="es-MX"/>
            </a:p>
          </p:txBody>
        </p:sp>
        <p:sp>
          <p:nvSpPr>
            <p:cNvPr id="1035" name="Line 49"/>
            <p:cNvSpPr>
              <a:spLocks noChangeShapeType="1"/>
            </p:cNvSpPr>
            <p:nvPr userDrawn="1"/>
          </p:nvSpPr>
          <p:spPr bwMode="auto">
            <a:xfrm flipV="1">
              <a:off x="11604742" y="328902"/>
              <a:ext cx="0" cy="21600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lIns="102548" tIns="51274" rIns="102548" bIns="51274">
              <a:spAutoFit/>
            </a:bodyPr>
            <a:lstStyle/>
            <a:p>
              <a:endParaRPr lang="es-MX"/>
            </a:p>
          </p:txBody>
        </p:sp>
        <p:sp>
          <p:nvSpPr>
            <p:cNvPr id="1036" name="Line 50"/>
            <p:cNvSpPr>
              <a:spLocks noChangeShapeType="1"/>
            </p:cNvSpPr>
            <p:nvPr userDrawn="1"/>
          </p:nvSpPr>
          <p:spPr bwMode="auto">
            <a:xfrm>
              <a:off x="11840392" y="442913"/>
              <a:ext cx="0" cy="109537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  <p:sp>
          <p:nvSpPr>
            <p:cNvPr id="1037" name="Line 51"/>
            <p:cNvSpPr>
              <a:spLocks noChangeShapeType="1"/>
            </p:cNvSpPr>
            <p:nvPr userDrawn="1"/>
          </p:nvSpPr>
          <p:spPr bwMode="auto">
            <a:xfrm>
              <a:off x="11349985" y="441325"/>
              <a:ext cx="0" cy="109537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s-MX"/>
            </a:p>
          </p:txBody>
        </p:sp>
      </p:grpSp>
      <p:pic>
        <p:nvPicPr>
          <p:cNvPr id="14" name="Imagen 13">
            <a:extLst>
              <a:ext uri="{FF2B5EF4-FFF2-40B4-BE49-F238E27FC236}">
                <a16:creationId xmlns:a16="http://schemas.microsoft.com/office/drawing/2014/main" id="{41001B9B-1F71-5A07-10F5-04480442B208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5426" y="213389"/>
            <a:ext cx="2639911" cy="37338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68375" rtl="0" eaLnBrk="0" fontAlgn="base" hangingPunct="0">
        <a:spcBef>
          <a:spcPct val="0"/>
        </a:spcBef>
        <a:spcAft>
          <a:spcPct val="0"/>
        </a:spcAft>
        <a:defRPr sz="1900" b="1">
          <a:solidFill>
            <a:schemeClr val="tx2"/>
          </a:solidFill>
          <a:latin typeface="+mj-lt"/>
          <a:ea typeface="+mj-ea"/>
          <a:cs typeface="+mj-cs"/>
        </a:defRPr>
      </a:lvl1pPr>
      <a:lvl2pPr algn="ctr" defTabSz="968375" rtl="0" eaLnBrk="0" fontAlgn="base" hangingPunct="0">
        <a:spcBef>
          <a:spcPct val="0"/>
        </a:spcBef>
        <a:spcAft>
          <a:spcPct val="0"/>
        </a:spcAft>
        <a:defRPr sz="1900" b="1">
          <a:solidFill>
            <a:schemeClr val="tx2"/>
          </a:solidFill>
          <a:latin typeface="Arial" charset="0"/>
        </a:defRPr>
      </a:lvl2pPr>
      <a:lvl3pPr algn="ctr" defTabSz="968375" rtl="0" eaLnBrk="0" fontAlgn="base" hangingPunct="0">
        <a:spcBef>
          <a:spcPct val="0"/>
        </a:spcBef>
        <a:spcAft>
          <a:spcPct val="0"/>
        </a:spcAft>
        <a:defRPr sz="1900" b="1">
          <a:solidFill>
            <a:schemeClr val="tx2"/>
          </a:solidFill>
          <a:latin typeface="Arial" charset="0"/>
        </a:defRPr>
      </a:lvl3pPr>
      <a:lvl4pPr algn="ctr" defTabSz="968375" rtl="0" eaLnBrk="0" fontAlgn="base" hangingPunct="0">
        <a:spcBef>
          <a:spcPct val="0"/>
        </a:spcBef>
        <a:spcAft>
          <a:spcPct val="0"/>
        </a:spcAft>
        <a:defRPr sz="1900" b="1">
          <a:solidFill>
            <a:schemeClr val="tx2"/>
          </a:solidFill>
          <a:latin typeface="Arial" charset="0"/>
        </a:defRPr>
      </a:lvl4pPr>
      <a:lvl5pPr algn="ctr" defTabSz="968375" rtl="0" eaLnBrk="0" fontAlgn="base" hangingPunct="0">
        <a:spcBef>
          <a:spcPct val="0"/>
        </a:spcBef>
        <a:spcAft>
          <a:spcPct val="0"/>
        </a:spcAft>
        <a:defRPr sz="1900" b="1">
          <a:solidFill>
            <a:schemeClr val="tx2"/>
          </a:solidFill>
          <a:latin typeface="Arial" charset="0"/>
        </a:defRPr>
      </a:lvl5pPr>
      <a:lvl6pPr marL="457200" algn="ctr" defTabSz="968375" rtl="0" eaLnBrk="0" fontAlgn="base" hangingPunct="0">
        <a:spcBef>
          <a:spcPct val="0"/>
        </a:spcBef>
        <a:spcAft>
          <a:spcPct val="0"/>
        </a:spcAft>
        <a:defRPr sz="1900" b="1">
          <a:solidFill>
            <a:schemeClr val="tx2"/>
          </a:solidFill>
          <a:latin typeface="Arial" charset="0"/>
        </a:defRPr>
      </a:lvl6pPr>
      <a:lvl7pPr marL="914400" algn="ctr" defTabSz="968375" rtl="0" eaLnBrk="0" fontAlgn="base" hangingPunct="0">
        <a:spcBef>
          <a:spcPct val="0"/>
        </a:spcBef>
        <a:spcAft>
          <a:spcPct val="0"/>
        </a:spcAft>
        <a:defRPr sz="1900" b="1">
          <a:solidFill>
            <a:schemeClr val="tx2"/>
          </a:solidFill>
          <a:latin typeface="Arial" charset="0"/>
        </a:defRPr>
      </a:lvl7pPr>
      <a:lvl8pPr marL="1371600" algn="ctr" defTabSz="968375" rtl="0" eaLnBrk="0" fontAlgn="base" hangingPunct="0">
        <a:spcBef>
          <a:spcPct val="0"/>
        </a:spcBef>
        <a:spcAft>
          <a:spcPct val="0"/>
        </a:spcAft>
        <a:defRPr sz="1900" b="1">
          <a:solidFill>
            <a:schemeClr val="tx2"/>
          </a:solidFill>
          <a:latin typeface="Arial" charset="0"/>
        </a:defRPr>
      </a:lvl8pPr>
      <a:lvl9pPr marL="1828800" algn="ctr" defTabSz="968375" rtl="0" eaLnBrk="0" fontAlgn="base" hangingPunct="0">
        <a:spcBef>
          <a:spcPct val="0"/>
        </a:spcBef>
        <a:spcAft>
          <a:spcPct val="0"/>
        </a:spcAft>
        <a:defRPr sz="1900" b="1">
          <a:solidFill>
            <a:schemeClr val="tx2"/>
          </a:solidFill>
          <a:latin typeface="Arial" charset="0"/>
        </a:defRPr>
      </a:lvl9pPr>
    </p:titleStyle>
    <p:bodyStyle>
      <a:lvl1pPr marL="363538" indent="-363538" algn="l" defTabSz="968375" rtl="0" eaLnBrk="0" fontAlgn="base" hangingPunct="0">
        <a:spcBef>
          <a:spcPct val="20000"/>
        </a:spcBef>
        <a:spcAft>
          <a:spcPct val="0"/>
        </a:spcAft>
        <a:buChar char="•"/>
        <a:defRPr sz="3400">
          <a:solidFill>
            <a:schemeClr val="tx1"/>
          </a:solidFill>
          <a:latin typeface="+mn-lt"/>
          <a:ea typeface="+mn-ea"/>
          <a:cs typeface="+mn-cs"/>
        </a:defRPr>
      </a:lvl1pPr>
      <a:lvl2pPr marL="787400" indent="-303213" algn="l" defTabSz="968375" rtl="0" eaLnBrk="0" fontAlgn="base" hangingPunct="0">
        <a:spcBef>
          <a:spcPct val="20000"/>
        </a:spcBef>
        <a:spcAft>
          <a:spcPct val="0"/>
        </a:spcAft>
        <a:buChar char="–"/>
        <a:defRPr sz="3000">
          <a:solidFill>
            <a:schemeClr val="tx1"/>
          </a:solidFill>
          <a:latin typeface="+mn-lt"/>
        </a:defRPr>
      </a:lvl2pPr>
      <a:lvl3pPr marL="1209675" indent="-241300" algn="l" defTabSz="968375" rtl="0" eaLnBrk="0" fontAlgn="base" hangingPunct="0">
        <a:spcBef>
          <a:spcPct val="20000"/>
        </a:spcBef>
        <a:spcAft>
          <a:spcPct val="0"/>
        </a:spcAft>
        <a:buChar char="•"/>
        <a:defRPr sz="2500">
          <a:solidFill>
            <a:schemeClr val="tx1"/>
          </a:solidFill>
          <a:latin typeface="+mn-lt"/>
        </a:defRPr>
      </a:lvl3pPr>
      <a:lvl4pPr marL="1693863" indent="-241300" algn="l" defTabSz="968375" rtl="0" eaLnBrk="0" fontAlgn="base" hangingPunct="0">
        <a:spcBef>
          <a:spcPct val="20000"/>
        </a:spcBef>
        <a:spcAft>
          <a:spcPct val="0"/>
        </a:spcAft>
        <a:buChar char="–"/>
        <a:defRPr sz="2100">
          <a:solidFill>
            <a:schemeClr val="tx1"/>
          </a:solidFill>
          <a:latin typeface="+mn-lt"/>
        </a:defRPr>
      </a:lvl4pPr>
      <a:lvl5pPr marL="2178050" indent="-241300" algn="l" defTabSz="968375" rtl="0" eaLnBrk="0" fontAlgn="base" hangingPunct="0">
        <a:spcBef>
          <a:spcPct val="20000"/>
        </a:spcBef>
        <a:spcAft>
          <a:spcPct val="0"/>
        </a:spcAft>
        <a:buChar char="»"/>
        <a:defRPr sz="2100">
          <a:solidFill>
            <a:schemeClr val="tx1"/>
          </a:solidFill>
          <a:latin typeface="+mn-lt"/>
        </a:defRPr>
      </a:lvl5pPr>
      <a:lvl6pPr marL="2635250" indent="-241300" algn="l" defTabSz="968375" rtl="0" eaLnBrk="0" fontAlgn="base" hangingPunct="0">
        <a:spcBef>
          <a:spcPct val="20000"/>
        </a:spcBef>
        <a:spcAft>
          <a:spcPct val="0"/>
        </a:spcAft>
        <a:buChar char="»"/>
        <a:defRPr sz="2100">
          <a:solidFill>
            <a:schemeClr val="tx1"/>
          </a:solidFill>
          <a:latin typeface="+mn-lt"/>
        </a:defRPr>
      </a:lvl6pPr>
      <a:lvl7pPr marL="3092450" indent="-241300" algn="l" defTabSz="968375" rtl="0" eaLnBrk="0" fontAlgn="base" hangingPunct="0">
        <a:spcBef>
          <a:spcPct val="20000"/>
        </a:spcBef>
        <a:spcAft>
          <a:spcPct val="0"/>
        </a:spcAft>
        <a:buChar char="»"/>
        <a:defRPr sz="2100">
          <a:solidFill>
            <a:schemeClr val="tx1"/>
          </a:solidFill>
          <a:latin typeface="+mn-lt"/>
        </a:defRPr>
      </a:lvl7pPr>
      <a:lvl8pPr marL="3549650" indent="-241300" algn="l" defTabSz="968375" rtl="0" eaLnBrk="0" fontAlgn="base" hangingPunct="0">
        <a:spcBef>
          <a:spcPct val="20000"/>
        </a:spcBef>
        <a:spcAft>
          <a:spcPct val="0"/>
        </a:spcAft>
        <a:buChar char="»"/>
        <a:defRPr sz="2100">
          <a:solidFill>
            <a:schemeClr val="tx1"/>
          </a:solidFill>
          <a:latin typeface="+mn-lt"/>
        </a:defRPr>
      </a:lvl8pPr>
      <a:lvl9pPr marL="4006850" indent="-241300" algn="l" defTabSz="968375" rtl="0" eaLnBrk="0" fontAlgn="base" hangingPunct="0">
        <a:spcBef>
          <a:spcPct val="20000"/>
        </a:spcBef>
        <a:spcAft>
          <a:spcPct val="0"/>
        </a:spcAft>
        <a:buChar char="»"/>
        <a:defRPr sz="2100">
          <a:solidFill>
            <a:schemeClr val="tx1"/>
          </a:solidFill>
          <a:latin typeface="+mn-lt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52"/>
          <p:cNvSpPr txBox="1">
            <a:spLocks noChangeArrowheads="1"/>
          </p:cNvSpPr>
          <p:nvPr/>
        </p:nvSpPr>
        <p:spPr bwMode="auto">
          <a:xfrm>
            <a:off x="4195763" y="1057275"/>
            <a:ext cx="591185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A      P  A  C  I  E  N  T  E  S      D  E      L  A      U  N  I  D  A  D</a:t>
            </a:r>
          </a:p>
        </p:txBody>
      </p:sp>
      <p:sp>
        <p:nvSpPr>
          <p:cNvPr id="2051" name="Text Box 39"/>
          <p:cNvSpPr txBox="1">
            <a:spLocks noChangeArrowheads="1"/>
          </p:cNvSpPr>
          <p:nvPr/>
        </p:nvSpPr>
        <p:spPr bwMode="auto">
          <a:xfrm>
            <a:off x="8324850" y="1265238"/>
            <a:ext cx="17399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U R G E N C I A S</a:t>
            </a:r>
          </a:p>
        </p:txBody>
      </p:sp>
      <p:sp>
        <p:nvSpPr>
          <p:cNvPr id="2052" name="Rectangle 2"/>
          <p:cNvSpPr>
            <a:spLocks noChangeArrowheads="1"/>
          </p:cNvSpPr>
          <p:nvPr/>
        </p:nvSpPr>
        <p:spPr bwMode="auto">
          <a:xfrm>
            <a:off x="1354138" y="180975"/>
            <a:ext cx="10731500" cy="385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6835" tIns="48417" rIns="96835" bIns="48417" anchor="ctr"/>
          <a:lstStyle>
            <a:lvl1pPr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102552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102552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102552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102552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n-US" altLang="es-MX" sz="1400" b="1" dirty="0">
                <a:solidFill>
                  <a:schemeClr val="tx2"/>
                </a:solidFill>
              </a:rPr>
              <a:t>R E P O R T E    D E    R A Y O S    X</a:t>
            </a:r>
            <a:br>
              <a:rPr lang="en-US" altLang="es-MX" sz="1400" b="1" dirty="0">
                <a:solidFill>
                  <a:schemeClr val="tx2"/>
                </a:solidFill>
              </a:rPr>
            </a:br>
            <a:r>
              <a:rPr lang="en-US" altLang="es-MX" sz="1300" b="1" dirty="0">
                <a:solidFill>
                  <a:schemeClr val="tx2"/>
                </a:solidFill>
              </a:rPr>
              <a:t>P R I M E R A   P A R T E  </a:t>
            </a:r>
          </a:p>
        </p:txBody>
      </p:sp>
      <p:sp>
        <p:nvSpPr>
          <p:cNvPr id="2053" name="Line 4"/>
          <p:cNvSpPr>
            <a:spLocks noChangeShapeType="1"/>
          </p:cNvSpPr>
          <p:nvPr/>
        </p:nvSpPr>
        <p:spPr bwMode="auto">
          <a:xfrm>
            <a:off x="9161463" y="1470025"/>
            <a:ext cx="0" cy="5830888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54" name="Line 6"/>
          <p:cNvSpPr>
            <a:spLocks noChangeShapeType="1"/>
          </p:cNvSpPr>
          <p:nvPr/>
        </p:nvSpPr>
        <p:spPr bwMode="auto">
          <a:xfrm>
            <a:off x="8175625" y="1268413"/>
            <a:ext cx="0" cy="602456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55" name="Line 7"/>
          <p:cNvSpPr>
            <a:spLocks noChangeShapeType="1"/>
          </p:cNvSpPr>
          <p:nvPr/>
        </p:nvSpPr>
        <p:spPr bwMode="auto">
          <a:xfrm>
            <a:off x="11174413" y="1481138"/>
            <a:ext cx="0" cy="58277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56" name="Line 8"/>
          <p:cNvSpPr>
            <a:spLocks noChangeShapeType="1"/>
          </p:cNvSpPr>
          <p:nvPr/>
        </p:nvSpPr>
        <p:spPr bwMode="auto">
          <a:xfrm>
            <a:off x="10160000" y="1046163"/>
            <a:ext cx="0" cy="624998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6162675" y="1268413"/>
            <a:ext cx="0" cy="60182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7156450" y="1471613"/>
            <a:ext cx="0" cy="584358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59" name="Line 11"/>
          <p:cNvSpPr>
            <a:spLocks noChangeShapeType="1"/>
          </p:cNvSpPr>
          <p:nvPr/>
        </p:nvSpPr>
        <p:spPr bwMode="auto">
          <a:xfrm>
            <a:off x="5165725" y="1482724"/>
            <a:ext cx="0" cy="58320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0" name="Line 12"/>
          <p:cNvSpPr>
            <a:spLocks noChangeShapeType="1"/>
          </p:cNvSpPr>
          <p:nvPr/>
        </p:nvSpPr>
        <p:spPr bwMode="auto">
          <a:xfrm>
            <a:off x="2114550" y="1019175"/>
            <a:ext cx="46038" cy="62738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1" name="Text Box 13"/>
          <p:cNvSpPr txBox="1">
            <a:spLocks noChangeArrowheads="1"/>
          </p:cNvSpPr>
          <p:nvPr/>
        </p:nvSpPr>
        <p:spPr bwMode="auto">
          <a:xfrm>
            <a:off x="895350" y="704850"/>
            <a:ext cx="1042988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90000"/>
              </a:spcBef>
            </a:pPr>
            <a:r>
              <a:rPr lang="es-ES_tradnl" altLang="es-MX" sz="700" b="1"/>
              <a:t>NOMBRE UNIDAD:</a:t>
            </a:r>
            <a:endParaRPr lang="es-ES_tradnl" altLang="es-MX" sz="800" b="1"/>
          </a:p>
        </p:txBody>
      </p:sp>
      <p:sp>
        <p:nvSpPr>
          <p:cNvPr id="2062" name="Line 14"/>
          <p:cNvSpPr>
            <a:spLocks noChangeShapeType="1"/>
          </p:cNvSpPr>
          <p:nvPr/>
        </p:nvSpPr>
        <p:spPr bwMode="auto">
          <a:xfrm>
            <a:off x="924330" y="1916113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3" name="Line 15"/>
          <p:cNvSpPr>
            <a:spLocks noChangeShapeType="1"/>
          </p:cNvSpPr>
          <p:nvPr/>
        </p:nvSpPr>
        <p:spPr bwMode="auto">
          <a:xfrm>
            <a:off x="924331" y="2322513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4" name="Line 16"/>
          <p:cNvSpPr>
            <a:spLocks noChangeShapeType="1"/>
          </p:cNvSpPr>
          <p:nvPr/>
        </p:nvSpPr>
        <p:spPr bwMode="auto">
          <a:xfrm>
            <a:off x="924331" y="3965575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5" name="Line 17"/>
          <p:cNvSpPr>
            <a:spLocks noChangeShapeType="1"/>
          </p:cNvSpPr>
          <p:nvPr/>
        </p:nvSpPr>
        <p:spPr bwMode="auto">
          <a:xfrm>
            <a:off x="924331" y="4178300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6" name="Line 18"/>
          <p:cNvSpPr>
            <a:spLocks noChangeShapeType="1"/>
          </p:cNvSpPr>
          <p:nvPr/>
        </p:nvSpPr>
        <p:spPr bwMode="auto">
          <a:xfrm>
            <a:off x="924331" y="6435725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7" name="Line 19"/>
          <p:cNvSpPr>
            <a:spLocks noChangeShapeType="1"/>
          </p:cNvSpPr>
          <p:nvPr/>
        </p:nvSpPr>
        <p:spPr bwMode="auto">
          <a:xfrm>
            <a:off x="924331" y="5816600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8" name="Line 20"/>
          <p:cNvSpPr>
            <a:spLocks noChangeShapeType="1"/>
          </p:cNvSpPr>
          <p:nvPr/>
        </p:nvSpPr>
        <p:spPr bwMode="auto">
          <a:xfrm>
            <a:off x="924330" y="6027738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69" name="Line 21"/>
          <p:cNvSpPr>
            <a:spLocks noChangeShapeType="1"/>
          </p:cNvSpPr>
          <p:nvPr/>
        </p:nvSpPr>
        <p:spPr bwMode="auto">
          <a:xfrm>
            <a:off x="924330" y="6234113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0" name="Line 22"/>
          <p:cNvSpPr>
            <a:spLocks noChangeShapeType="1"/>
          </p:cNvSpPr>
          <p:nvPr/>
        </p:nvSpPr>
        <p:spPr bwMode="auto">
          <a:xfrm>
            <a:off x="924331" y="7077075"/>
            <a:ext cx="11232000" cy="9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1" name="Text Box 23"/>
          <p:cNvSpPr txBox="1">
            <a:spLocks noChangeArrowheads="1"/>
          </p:cNvSpPr>
          <p:nvPr/>
        </p:nvSpPr>
        <p:spPr bwMode="auto">
          <a:xfrm>
            <a:off x="10185400" y="1057275"/>
            <a:ext cx="1976438" cy="398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A   P A C I E N T E S</a:t>
            </a:r>
          </a:p>
          <a:p>
            <a:pPr algn="ctr">
              <a:spcBef>
                <a:spcPct val="50000"/>
              </a:spcBef>
            </a:pPr>
            <a:r>
              <a:rPr lang="es-ES_tradnl" altLang="es-MX" sz="800" b="1"/>
              <a:t>D E   O T R A   U N I D A D</a:t>
            </a:r>
          </a:p>
        </p:txBody>
      </p:sp>
      <p:sp>
        <p:nvSpPr>
          <p:cNvPr id="2072" name="Line 24"/>
          <p:cNvSpPr>
            <a:spLocks noChangeShapeType="1"/>
          </p:cNvSpPr>
          <p:nvPr/>
        </p:nvSpPr>
        <p:spPr bwMode="auto">
          <a:xfrm>
            <a:off x="4152900" y="1052513"/>
            <a:ext cx="0" cy="62341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3" name="Line 25"/>
          <p:cNvSpPr>
            <a:spLocks noChangeShapeType="1"/>
          </p:cNvSpPr>
          <p:nvPr/>
        </p:nvSpPr>
        <p:spPr bwMode="auto">
          <a:xfrm>
            <a:off x="924331" y="3767138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4" name="Line 26"/>
          <p:cNvSpPr>
            <a:spLocks noChangeShapeType="1"/>
          </p:cNvSpPr>
          <p:nvPr/>
        </p:nvSpPr>
        <p:spPr bwMode="auto">
          <a:xfrm>
            <a:off x="924330" y="6629400"/>
            <a:ext cx="11232000" cy="9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5" name="Line 27"/>
          <p:cNvSpPr>
            <a:spLocks noChangeShapeType="1"/>
          </p:cNvSpPr>
          <p:nvPr/>
        </p:nvSpPr>
        <p:spPr bwMode="auto">
          <a:xfrm>
            <a:off x="924331" y="6853238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6" name="Line 28"/>
          <p:cNvSpPr>
            <a:spLocks noChangeShapeType="1"/>
          </p:cNvSpPr>
          <p:nvPr/>
        </p:nvSpPr>
        <p:spPr bwMode="auto">
          <a:xfrm flipH="1" flipV="1">
            <a:off x="938213" y="1023938"/>
            <a:ext cx="11234737" cy="1905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7" name="Line 29"/>
          <p:cNvSpPr>
            <a:spLocks noChangeShapeType="1"/>
          </p:cNvSpPr>
          <p:nvPr/>
        </p:nvSpPr>
        <p:spPr bwMode="auto">
          <a:xfrm>
            <a:off x="8482013" y="720725"/>
            <a:ext cx="0" cy="32702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8" name="Line 30"/>
          <p:cNvSpPr>
            <a:spLocks noChangeShapeType="1"/>
          </p:cNvSpPr>
          <p:nvPr/>
        </p:nvSpPr>
        <p:spPr bwMode="auto">
          <a:xfrm>
            <a:off x="4718050" y="704850"/>
            <a:ext cx="0" cy="33972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79" name="Text Box 31"/>
          <p:cNvSpPr txBox="1">
            <a:spLocks noChangeArrowheads="1"/>
          </p:cNvSpPr>
          <p:nvPr/>
        </p:nvSpPr>
        <p:spPr bwMode="auto">
          <a:xfrm>
            <a:off x="4684713" y="690563"/>
            <a:ext cx="950912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s-ES_tradnl" altLang="es-MX" sz="700" b="1"/>
              <a:t>CLUES:</a:t>
            </a:r>
          </a:p>
        </p:txBody>
      </p:sp>
      <p:sp>
        <p:nvSpPr>
          <p:cNvPr id="2080" name="Text Box 32"/>
          <p:cNvSpPr txBox="1">
            <a:spLocks noChangeArrowheads="1"/>
          </p:cNvSpPr>
          <p:nvPr/>
        </p:nvSpPr>
        <p:spPr bwMode="auto">
          <a:xfrm>
            <a:off x="8459788" y="703263"/>
            <a:ext cx="1466850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s-ES_tradnl" altLang="es-MX" sz="700" b="1"/>
              <a:t>NOMBRE RESPONSABLE:</a:t>
            </a:r>
          </a:p>
        </p:txBody>
      </p:sp>
      <p:sp>
        <p:nvSpPr>
          <p:cNvPr id="2081" name="Line 33"/>
          <p:cNvSpPr>
            <a:spLocks noChangeShapeType="1"/>
          </p:cNvSpPr>
          <p:nvPr/>
        </p:nvSpPr>
        <p:spPr bwMode="auto">
          <a:xfrm>
            <a:off x="2128838" y="1471613"/>
            <a:ext cx="10033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82" name="Line 35"/>
          <p:cNvSpPr>
            <a:spLocks noChangeShapeType="1"/>
          </p:cNvSpPr>
          <p:nvPr/>
        </p:nvSpPr>
        <p:spPr bwMode="auto">
          <a:xfrm>
            <a:off x="4146753" y="1263650"/>
            <a:ext cx="601345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83" name="Line 36"/>
          <p:cNvSpPr>
            <a:spLocks noChangeShapeType="1"/>
          </p:cNvSpPr>
          <p:nvPr/>
        </p:nvSpPr>
        <p:spPr bwMode="auto">
          <a:xfrm>
            <a:off x="924330" y="2114550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84" name="Line 37"/>
          <p:cNvSpPr>
            <a:spLocks noChangeShapeType="1"/>
          </p:cNvSpPr>
          <p:nvPr/>
        </p:nvSpPr>
        <p:spPr bwMode="auto">
          <a:xfrm>
            <a:off x="3159125" y="1470025"/>
            <a:ext cx="0" cy="5816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85" name="Text Box 41"/>
          <p:cNvSpPr txBox="1">
            <a:spLocks noChangeArrowheads="1"/>
          </p:cNvSpPr>
          <p:nvPr/>
        </p:nvSpPr>
        <p:spPr bwMode="auto">
          <a:xfrm>
            <a:off x="8191500" y="1474788"/>
            <a:ext cx="917575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E S T U D I O S</a:t>
            </a:r>
          </a:p>
        </p:txBody>
      </p:sp>
      <p:sp>
        <p:nvSpPr>
          <p:cNvPr id="2086" name="Text Box 42"/>
          <p:cNvSpPr txBox="1">
            <a:spLocks noChangeArrowheads="1"/>
          </p:cNvSpPr>
          <p:nvPr/>
        </p:nvSpPr>
        <p:spPr bwMode="auto">
          <a:xfrm>
            <a:off x="6292850" y="1265238"/>
            <a:ext cx="1736725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H O S P I T A L I Z A D O S</a:t>
            </a:r>
          </a:p>
        </p:txBody>
      </p:sp>
      <p:sp>
        <p:nvSpPr>
          <p:cNvPr id="2087" name="Text Box 44"/>
          <p:cNvSpPr txBox="1">
            <a:spLocks noChangeArrowheads="1"/>
          </p:cNvSpPr>
          <p:nvPr/>
        </p:nvSpPr>
        <p:spPr bwMode="auto">
          <a:xfrm>
            <a:off x="6202363" y="1474788"/>
            <a:ext cx="919162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E S T U D I O S</a:t>
            </a:r>
          </a:p>
        </p:txBody>
      </p:sp>
      <p:sp>
        <p:nvSpPr>
          <p:cNvPr id="2088" name="Text Box 45"/>
          <p:cNvSpPr txBox="1">
            <a:spLocks noChangeArrowheads="1"/>
          </p:cNvSpPr>
          <p:nvPr/>
        </p:nvSpPr>
        <p:spPr bwMode="auto">
          <a:xfrm>
            <a:off x="4248150" y="1255713"/>
            <a:ext cx="1738313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A M B U L A T O R I O S</a:t>
            </a:r>
          </a:p>
        </p:txBody>
      </p:sp>
      <p:sp>
        <p:nvSpPr>
          <p:cNvPr id="2089" name="Text Box 46"/>
          <p:cNvSpPr txBox="1">
            <a:spLocks noChangeArrowheads="1"/>
          </p:cNvSpPr>
          <p:nvPr/>
        </p:nvSpPr>
        <p:spPr bwMode="auto">
          <a:xfrm>
            <a:off x="5154613" y="1484313"/>
            <a:ext cx="1074737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P E R S O N A S</a:t>
            </a:r>
          </a:p>
        </p:txBody>
      </p:sp>
      <p:sp>
        <p:nvSpPr>
          <p:cNvPr id="2090" name="Text Box 47"/>
          <p:cNvSpPr txBox="1">
            <a:spLocks noChangeArrowheads="1"/>
          </p:cNvSpPr>
          <p:nvPr/>
        </p:nvSpPr>
        <p:spPr bwMode="auto">
          <a:xfrm>
            <a:off x="4151313" y="1474788"/>
            <a:ext cx="919162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E S T U D I O S</a:t>
            </a:r>
          </a:p>
        </p:txBody>
      </p:sp>
      <p:sp>
        <p:nvSpPr>
          <p:cNvPr id="2091" name="Text Box 48"/>
          <p:cNvSpPr txBox="1">
            <a:spLocks noChangeArrowheads="1"/>
          </p:cNvSpPr>
          <p:nvPr/>
        </p:nvSpPr>
        <p:spPr bwMode="auto">
          <a:xfrm>
            <a:off x="2206625" y="1179513"/>
            <a:ext cx="19304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T O T A L</a:t>
            </a:r>
          </a:p>
        </p:txBody>
      </p:sp>
      <p:sp>
        <p:nvSpPr>
          <p:cNvPr id="2092" name="Text Box 49"/>
          <p:cNvSpPr txBox="1">
            <a:spLocks noChangeArrowheads="1"/>
          </p:cNvSpPr>
          <p:nvPr/>
        </p:nvSpPr>
        <p:spPr bwMode="auto">
          <a:xfrm>
            <a:off x="3168650" y="1484313"/>
            <a:ext cx="102235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P E R S O N A S</a:t>
            </a:r>
          </a:p>
        </p:txBody>
      </p:sp>
      <p:sp>
        <p:nvSpPr>
          <p:cNvPr id="2093" name="Text Box 50"/>
          <p:cNvSpPr txBox="1">
            <a:spLocks noChangeArrowheads="1"/>
          </p:cNvSpPr>
          <p:nvPr/>
        </p:nvSpPr>
        <p:spPr bwMode="auto">
          <a:xfrm>
            <a:off x="2190750" y="1474788"/>
            <a:ext cx="92075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E S T U D I O S</a:t>
            </a:r>
          </a:p>
        </p:txBody>
      </p:sp>
      <p:sp>
        <p:nvSpPr>
          <p:cNvPr id="2094" name="Text Box 54"/>
          <p:cNvSpPr txBox="1">
            <a:spLocks noChangeArrowheads="1"/>
          </p:cNvSpPr>
          <p:nvPr/>
        </p:nvSpPr>
        <p:spPr bwMode="auto">
          <a:xfrm>
            <a:off x="10213975" y="1474788"/>
            <a:ext cx="919163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E S T U D I O S</a:t>
            </a:r>
          </a:p>
        </p:txBody>
      </p:sp>
      <p:sp>
        <p:nvSpPr>
          <p:cNvPr id="2095" name="Line 55"/>
          <p:cNvSpPr>
            <a:spLocks noChangeShapeType="1"/>
          </p:cNvSpPr>
          <p:nvPr/>
        </p:nvSpPr>
        <p:spPr bwMode="auto">
          <a:xfrm>
            <a:off x="924331" y="2522538"/>
            <a:ext cx="11232000" cy="9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96" name="Line 56"/>
          <p:cNvSpPr>
            <a:spLocks noChangeShapeType="1"/>
          </p:cNvSpPr>
          <p:nvPr/>
        </p:nvSpPr>
        <p:spPr bwMode="auto">
          <a:xfrm>
            <a:off x="924331" y="2928938"/>
            <a:ext cx="11232000" cy="9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97" name="Line 57"/>
          <p:cNvSpPr>
            <a:spLocks noChangeShapeType="1"/>
          </p:cNvSpPr>
          <p:nvPr/>
        </p:nvSpPr>
        <p:spPr bwMode="auto">
          <a:xfrm>
            <a:off x="924331" y="2732088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98" name="Line 58"/>
          <p:cNvSpPr>
            <a:spLocks noChangeShapeType="1"/>
          </p:cNvSpPr>
          <p:nvPr/>
        </p:nvSpPr>
        <p:spPr bwMode="auto">
          <a:xfrm>
            <a:off x="924331" y="3148013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99" name="Line 59"/>
          <p:cNvSpPr>
            <a:spLocks noChangeShapeType="1"/>
          </p:cNvSpPr>
          <p:nvPr/>
        </p:nvSpPr>
        <p:spPr bwMode="auto">
          <a:xfrm>
            <a:off x="924331" y="3544888"/>
            <a:ext cx="11232000" cy="9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0" name="Line 60"/>
          <p:cNvSpPr>
            <a:spLocks noChangeShapeType="1"/>
          </p:cNvSpPr>
          <p:nvPr/>
        </p:nvSpPr>
        <p:spPr bwMode="auto">
          <a:xfrm>
            <a:off x="924331" y="3328988"/>
            <a:ext cx="11232000" cy="190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1" name="Line 61"/>
          <p:cNvSpPr>
            <a:spLocks noChangeShapeType="1"/>
          </p:cNvSpPr>
          <p:nvPr/>
        </p:nvSpPr>
        <p:spPr bwMode="auto">
          <a:xfrm>
            <a:off x="924331" y="5000625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2" name="Line 62"/>
          <p:cNvSpPr>
            <a:spLocks noChangeShapeType="1"/>
          </p:cNvSpPr>
          <p:nvPr/>
        </p:nvSpPr>
        <p:spPr bwMode="auto">
          <a:xfrm>
            <a:off x="924331" y="5202238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3" name="Line 63"/>
          <p:cNvSpPr>
            <a:spLocks noChangeShapeType="1"/>
          </p:cNvSpPr>
          <p:nvPr/>
        </p:nvSpPr>
        <p:spPr bwMode="auto">
          <a:xfrm flipV="1">
            <a:off x="924331" y="4791075"/>
            <a:ext cx="11232000" cy="190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4" name="Line 64"/>
          <p:cNvSpPr>
            <a:spLocks noChangeShapeType="1"/>
          </p:cNvSpPr>
          <p:nvPr/>
        </p:nvSpPr>
        <p:spPr bwMode="auto">
          <a:xfrm>
            <a:off x="924331" y="4573588"/>
            <a:ext cx="11232000" cy="63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5" name="Line 65"/>
          <p:cNvSpPr>
            <a:spLocks noChangeShapeType="1"/>
          </p:cNvSpPr>
          <p:nvPr/>
        </p:nvSpPr>
        <p:spPr bwMode="auto">
          <a:xfrm>
            <a:off x="924331" y="4381500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6" name="Line 66"/>
          <p:cNvSpPr>
            <a:spLocks noChangeShapeType="1"/>
          </p:cNvSpPr>
          <p:nvPr/>
        </p:nvSpPr>
        <p:spPr bwMode="auto">
          <a:xfrm>
            <a:off x="924331" y="5408613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7" name="Line 67"/>
          <p:cNvSpPr>
            <a:spLocks noChangeShapeType="1"/>
          </p:cNvSpPr>
          <p:nvPr/>
        </p:nvSpPr>
        <p:spPr bwMode="auto">
          <a:xfrm>
            <a:off x="924331" y="5610225"/>
            <a:ext cx="11232000" cy="9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8" name="Text Box 68"/>
          <p:cNvSpPr txBox="1">
            <a:spLocks noChangeArrowheads="1"/>
          </p:cNvSpPr>
          <p:nvPr/>
        </p:nvSpPr>
        <p:spPr bwMode="auto">
          <a:xfrm>
            <a:off x="1141413" y="1265238"/>
            <a:ext cx="922337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D Í A</a:t>
            </a:r>
          </a:p>
        </p:txBody>
      </p:sp>
      <p:sp>
        <p:nvSpPr>
          <p:cNvPr id="2109" name="Text Box 69"/>
          <p:cNvSpPr txBox="1">
            <a:spLocks noChangeArrowheads="1"/>
          </p:cNvSpPr>
          <p:nvPr/>
        </p:nvSpPr>
        <p:spPr bwMode="auto">
          <a:xfrm>
            <a:off x="1073150" y="7070725"/>
            <a:ext cx="92075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T O T A L</a:t>
            </a:r>
          </a:p>
        </p:txBody>
      </p:sp>
      <p:sp>
        <p:nvSpPr>
          <p:cNvPr id="2110" name="Text Box 46"/>
          <p:cNvSpPr txBox="1">
            <a:spLocks noChangeArrowheads="1"/>
          </p:cNvSpPr>
          <p:nvPr/>
        </p:nvSpPr>
        <p:spPr bwMode="auto">
          <a:xfrm>
            <a:off x="7131050" y="1500188"/>
            <a:ext cx="107315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P E R S O N A S</a:t>
            </a:r>
          </a:p>
        </p:txBody>
      </p:sp>
      <p:sp>
        <p:nvSpPr>
          <p:cNvPr id="2111" name="Text Box 46"/>
          <p:cNvSpPr txBox="1">
            <a:spLocks noChangeArrowheads="1"/>
          </p:cNvSpPr>
          <p:nvPr/>
        </p:nvSpPr>
        <p:spPr bwMode="auto">
          <a:xfrm>
            <a:off x="11141075" y="1500188"/>
            <a:ext cx="1074738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P E R S O N A S</a:t>
            </a:r>
          </a:p>
        </p:txBody>
      </p:sp>
      <p:sp>
        <p:nvSpPr>
          <p:cNvPr id="2112" name="Text Box 46"/>
          <p:cNvSpPr txBox="1">
            <a:spLocks noChangeArrowheads="1"/>
          </p:cNvSpPr>
          <p:nvPr/>
        </p:nvSpPr>
        <p:spPr bwMode="auto">
          <a:xfrm>
            <a:off x="9144000" y="1487488"/>
            <a:ext cx="107315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P E R S O N A S</a:t>
            </a:r>
          </a:p>
        </p:txBody>
      </p:sp>
      <p:cxnSp>
        <p:nvCxnSpPr>
          <p:cNvPr id="2113" name="4 Conector recto"/>
          <p:cNvCxnSpPr>
            <a:cxnSpLocks noChangeShapeType="1"/>
          </p:cNvCxnSpPr>
          <p:nvPr/>
        </p:nvCxnSpPr>
        <p:spPr bwMode="auto">
          <a:xfrm>
            <a:off x="924331" y="1708150"/>
            <a:ext cx="11232000" cy="0"/>
          </a:xfrm>
          <a:prstGeom prst="line">
            <a:avLst/>
          </a:prstGeom>
          <a:noFill/>
          <a:ln w="19050" algn="ctr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50"/>
          <p:cNvSpPr txBox="1">
            <a:spLocks noChangeArrowheads="1"/>
          </p:cNvSpPr>
          <p:nvPr/>
        </p:nvSpPr>
        <p:spPr bwMode="auto">
          <a:xfrm>
            <a:off x="2197100" y="1271588"/>
            <a:ext cx="5537200" cy="230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900" b="1"/>
              <a:t>P    L    A    C    A    S  </a:t>
            </a:r>
          </a:p>
        </p:txBody>
      </p:sp>
      <p:sp>
        <p:nvSpPr>
          <p:cNvPr id="3075" name="Rectangle 2"/>
          <p:cNvSpPr>
            <a:spLocks noChangeArrowheads="1"/>
          </p:cNvSpPr>
          <p:nvPr/>
        </p:nvSpPr>
        <p:spPr bwMode="auto">
          <a:xfrm>
            <a:off x="1062038" y="211138"/>
            <a:ext cx="10987087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6835" tIns="48417" rIns="96835" bIns="48417" anchor="ctr"/>
          <a:lstStyle>
            <a:lvl1pPr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1025525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102552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102552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102552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1025525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n-US" altLang="es-MX" sz="1400" b="1">
                <a:solidFill>
                  <a:schemeClr val="tx2"/>
                </a:solidFill>
              </a:rPr>
              <a:t>R E P O R T E    D E    R A Y O S    X </a:t>
            </a:r>
            <a:br>
              <a:rPr lang="en-US" altLang="es-MX" sz="1400" b="1">
                <a:solidFill>
                  <a:schemeClr val="tx2"/>
                </a:solidFill>
              </a:rPr>
            </a:br>
            <a:r>
              <a:rPr lang="en-US" altLang="es-MX" sz="1300" b="1">
                <a:solidFill>
                  <a:schemeClr val="tx2"/>
                </a:solidFill>
              </a:rPr>
              <a:t>S E G U N D A   P A R T E  </a:t>
            </a:r>
          </a:p>
        </p:txBody>
      </p:sp>
      <p:sp>
        <p:nvSpPr>
          <p:cNvPr id="3076" name="Line 3"/>
          <p:cNvSpPr>
            <a:spLocks noChangeShapeType="1"/>
          </p:cNvSpPr>
          <p:nvPr/>
        </p:nvSpPr>
        <p:spPr bwMode="auto">
          <a:xfrm flipH="1">
            <a:off x="926896" y="1966913"/>
            <a:ext cx="11232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7" name="Line 4"/>
          <p:cNvSpPr>
            <a:spLocks noChangeShapeType="1"/>
          </p:cNvSpPr>
          <p:nvPr/>
        </p:nvSpPr>
        <p:spPr bwMode="auto">
          <a:xfrm flipH="1">
            <a:off x="8824913" y="1550988"/>
            <a:ext cx="3175" cy="575468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8" name="Line 5"/>
          <p:cNvSpPr>
            <a:spLocks noChangeShapeType="1"/>
          </p:cNvSpPr>
          <p:nvPr/>
        </p:nvSpPr>
        <p:spPr bwMode="auto">
          <a:xfrm>
            <a:off x="11601450" y="1549400"/>
            <a:ext cx="3175" cy="57658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9" name="Line 6"/>
          <p:cNvSpPr>
            <a:spLocks noChangeShapeType="1"/>
          </p:cNvSpPr>
          <p:nvPr/>
        </p:nvSpPr>
        <p:spPr bwMode="auto">
          <a:xfrm>
            <a:off x="7178675" y="1751013"/>
            <a:ext cx="3175" cy="556418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0" name="Line 7"/>
          <p:cNvSpPr>
            <a:spLocks noChangeShapeType="1"/>
          </p:cNvSpPr>
          <p:nvPr/>
        </p:nvSpPr>
        <p:spPr bwMode="auto">
          <a:xfrm flipH="1">
            <a:off x="11050588" y="1547813"/>
            <a:ext cx="3175" cy="575786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1" name="Line 8"/>
          <p:cNvSpPr>
            <a:spLocks noChangeShapeType="1"/>
          </p:cNvSpPr>
          <p:nvPr/>
        </p:nvSpPr>
        <p:spPr bwMode="auto">
          <a:xfrm flipH="1">
            <a:off x="9369425" y="1554163"/>
            <a:ext cx="11113" cy="57515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2" name="Line 9"/>
          <p:cNvSpPr>
            <a:spLocks noChangeShapeType="1"/>
          </p:cNvSpPr>
          <p:nvPr/>
        </p:nvSpPr>
        <p:spPr bwMode="auto">
          <a:xfrm flipH="1">
            <a:off x="6073775" y="1741488"/>
            <a:ext cx="3175" cy="55737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3" name="Line 10"/>
          <p:cNvSpPr>
            <a:spLocks noChangeShapeType="1"/>
          </p:cNvSpPr>
          <p:nvPr/>
        </p:nvSpPr>
        <p:spPr bwMode="auto">
          <a:xfrm>
            <a:off x="6623050" y="1543050"/>
            <a:ext cx="3175" cy="576262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4" name="Line 11"/>
          <p:cNvSpPr>
            <a:spLocks noChangeShapeType="1"/>
          </p:cNvSpPr>
          <p:nvPr/>
        </p:nvSpPr>
        <p:spPr bwMode="auto">
          <a:xfrm>
            <a:off x="5516563" y="1552575"/>
            <a:ext cx="3175" cy="57531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5" name="Line 12"/>
          <p:cNvSpPr>
            <a:spLocks noChangeShapeType="1"/>
          </p:cNvSpPr>
          <p:nvPr/>
        </p:nvSpPr>
        <p:spPr bwMode="auto">
          <a:xfrm flipH="1">
            <a:off x="2749550" y="1744663"/>
            <a:ext cx="1588" cy="55610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6" name="Line 14"/>
          <p:cNvSpPr>
            <a:spLocks noChangeShapeType="1"/>
          </p:cNvSpPr>
          <p:nvPr/>
        </p:nvSpPr>
        <p:spPr bwMode="auto">
          <a:xfrm>
            <a:off x="923925" y="2163763"/>
            <a:ext cx="11232000" cy="1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7" name="Line 15"/>
          <p:cNvSpPr>
            <a:spLocks noChangeShapeType="1"/>
          </p:cNvSpPr>
          <p:nvPr/>
        </p:nvSpPr>
        <p:spPr bwMode="auto">
          <a:xfrm flipV="1">
            <a:off x="923924" y="2551113"/>
            <a:ext cx="11232000" cy="1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8" name="Line 16"/>
          <p:cNvSpPr>
            <a:spLocks noChangeShapeType="1"/>
          </p:cNvSpPr>
          <p:nvPr/>
        </p:nvSpPr>
        <p:spPr bwMode="auto">
          <a:xfrm flipV="1">
            <a:off x="923924" y="4113213"/>
            <a:ext cx="11232000" cy="1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9" name="Line 17"/>
          <p:cNvSpPr>
            <a:spLocks noChangeShapeType="1"/>
          </p:cNvSpPr>
          <p:nvPr/>
        </p:nvSpPr>
        <p:spPr bwMode="auto">
          <a:xfrm>
            <a:off x="923924" y="4311650"/>
            <a:ext cx="11232000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0" name="Line 18"/>
          <p:cNvSpPr>
            <a:spLocks noChangeShapeType="1"/>
          </p:cNvSpPr>
          <p:nvPr/>
        </p:nvSpPr>
        <p:spPr bwMode="auto">
          <a:xfrm>
            <a:off x="923924" y="6448425"/>
            <a:ext cx="11232000" cy="9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1" name="Line 19"/>
          <p:cNvSpPr>
            <a:spLocks noChangeShapeType="1"/>
          </p:cNvSpPr>
          <p:nvPr/>
        </p:nvSpPr>
        <p:spPr bwMode="auto">
          <a:xfrm flipV="1">
            <a:off x="923924" y="5868988"/>
            <a:ext cx="11232000" cy="79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2" name="Line 20"/>
          <p:cNvSpPr>
            <a:spLocks noChangeShapeType="1"/>
          </p:cNvSpPr>
          <p:nvPr/>
        </p:nvSpPr>
        <p:spPr bwMode="auto">
          <a:xfrm flipV="1">
            <a:off x="923925" y="6070600"/>
            <a:ext cx="11232000" cy="63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3" name="Line 21"/>
          <p:cNvSpPr>
            <a:spLocks noChangeShapeType="1"/>
          </p:cNvSpPr>
          <p:nvPr/>
        </p:nvSpPr>
        <p:spPr bwMode="auto">
          <a:xfrm flipV="1">
            <a:off x="923925" y="6276975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4" name="Line 22"/>
          <p:cNvSpPr>
            <a:spLocks noChangeShapeType="1"/>
          </p:cNvSpPr>
          <p:nvPr/>
        </p:nvSpPr>
        <p:spPr bwMode="auto">
          <a:xfrm flipV="1">
            <a:off x="923925" y="7064375"/>
            <a:ext cx="11232000" cy="31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5" name="Line 24"/>
          <p:cNvSpPr>
            <a:spLocks noChangeShapeType="1"/>
          </p:cNvSpPr>
          <p:nvPr/>
        </p:nvSpPr>
        <p:spPr bwMode="auto">
          <a:xfrm>
            <a:off x="4405313" y="1550988"/>
            <a:ext cx="6350" cy="575468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6" name="Line 25"/>
          <p:cNvSpPr>
            <a:spLocks noChangeShapeType="1"/>
          </p:cNvSpPr>
          <p:nvPr/>
        </p:nvSpPr>
        <p:spPr bwMode="auto">
          <a:xfrm>
            <a:off x="923925" y="3922713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7" name="Line 26"/>
          <p:cNvSpPr>
            <a:spLocks noChangeShapeType="1"/>
          </p:cNvSpPr>
          <p:nvPr/>
        </p:nvSpPr>
        <p:spPr bwMode="auto">
          <a:xfrm>
            <a:off x="923925" y="6648450"/>
            <a:ext cx="11232000" cy="9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8" name="Line 27"/>
          <p:cNvSpPr>
            <a:spLocks noChangeShapeType="1"/>
          </p:cNvSpPr>
          <p:nvPr/>
        </p:nvSpPr>
        <p:spPr bwMode="auto">
          <a:xfrm flipV="1">
            <a:off x="923925" y="6848475"/>
            <a:ext cx="11232000" cy="190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9" name="Line 28"/>
          <p:cNvSpPr>
            <a:spLocks noChangeShapeType="1"/>
          </p:cNvSpPr>
          <p:nvPr/>
        </p:nvSpPr>
        <p:spPr bwMode="auto">
          <a:xfrm flipH="1" flipV="1">
            <a:off x="926694" y="1247775"/>
            <a:ext cx="112331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0" name="Line 29"/>
          <p:cNvSpPr>
            <a:spLocks noChangeShapeType="1"/>
          </p:cNvSpPr>
          <p:nvPr/>
        </p:nvSpPr>
        <p:spPr bwMode="auto">
          <a:xfrm>
            <a:off x="8562975" y="704850"/>
            <a:ext cx="0" cy="5524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1" name="Line 30"/>
          <p:cNvSpPr>
            <a:spLocks noChangeShapeType="1"/>
          </p:cNvSpPr>
          <p:nvPr/>
        </p:nvSpPr>
        <p:spPr bwMode="auto">
          <a:xfrm flipH="1">
            <a:off x="4984750" y="714375"/>
            <a:ext cx="9525" cy="54292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2" name="Line 36"/>
          <p:cNvSpPr>
            <a:spLocks noChangeShapeType="1"/>
          </p:cNvSpPr>
          <p:nvPr/>
        </p:nvSpPr>
        <p:spPr bwMode="auto">
          <a:xfrm>
            <a:off x="923925" y="2352675"/>
            <a:ext cx="11232000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3" name="Line 37"/>
          <p:cNvSpPr>
            <a:spLocks noChangeShapeType="1"/>
          </p:cNvSpPr>
          <p:nvPr/>
        </p:nvSpPr>
        <p:spPr bwMode="auto">
          <a:xfrm>
            <a:off x="3249613" y="1543050"/>
            <a:ext cx="52387" cy="578167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4" name="Text Box 49"/>
          <p:cNvSpPr txBox="1">
            <a:spLocks noChangeArrowheads="1"/>
          </p:cNvSpPr>
          <p:nvPr/>
        </p:nvSpPr>
        <p:spPr bwMode="auto">
          <a:xfrm>
            <a:off x="2197100" y="1765300"/>
            <a:ext cx="504825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ÚTILES</a:t>
            </a:r>
          </a:p>
        </p:txBody>
      </p:sp>
      <p:sp>
        <p:nvSpPr>
          <p:cNvPr id="3105" name="Line 53"/>
          <p:cNvSpPr>
            <a:spLocks noChangeShapeType="1"/>
          </p:cNvSpPr>
          <p:nvPr/>
        </p:nvSpPr>
        <p:spPr bwMode="auto">
          <a:xfrm>
            <a:off x="923925" y="2749550"/>
            <a:ext cx="11232000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6" name="Line 54"/>
          <p:cNvSpPr>
            <a:spLocks noChangeShapeType="1"/>
          </p:cNvSpPr>
          <p:nvPr/>
        </p:nvSpPr>
        <p:spPr bwMode="auto">
          <a:xfrm>
            <a:off x="923925" y="3135313"/>
            <a:ext cx="11232000" cy="1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7" name="Line 55"/>
          <p:cNvSpPr>
            <a:spLocks noChangeShapeType="1"/>
          </p:cNvSpPr>
          <p:nvPr/>
        </p:nvSpPr>
        <p:spPr bwMode="auto">
          <a:xfrm>
            <a:off x="923925" y="2938463"/>
            <a:ext cx="11232000" cy="1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8" name="Line 56"/>
          <p:cNvSpPr>
            <a:spLocks noChangeShapeType="1"/>
          </p:cNvSpPr>
          <p:nvPr/>
        </p:nvSpPr>
        <p:spPr bwMode="auto">
          <a:xfrm>
            <a:off x="923925" y="3335338"/>
            <a:ext cx="11232000" cy="1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9" name="Line 57"/>
          <p:cNvSpPr>
            <a:spLocks noChangeShapeType="1"/>
          </p:cNvSpPr>
          <p:nvPr/>
        </p:nvSpPr>
        <p:spPr bwMode="auto">
          <a:xfrm>
            <a:off x="923925" y="3721100"/>
            <a:ext cx="11232000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0" name="Line 58"/>
          <p:cNvSpPr>
            <a:spLocks noChangeShapeType="1"/>
          </p:cNvSpPr>
          <p:nvPr/>
        </p:nvSpPr>
        <p:spPr bwMode="auto">
          <a:xfrm>
            <a:off x="923925" y="3524250"/>
            <a:ext cx="11232000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1" name="Line 59"/>
          <p:cNvSpPr>
            <a:spLocks noChangeShapeType="1"/>
          </p:cNvSpPr>
          <p:nvPr/>
        </p:nvSpPr>
        <p:spPr bwMode="auto">
          <a:xfrm>
            <a:off x="923924" y="5092700"/>
            <a:ext cx="11232000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2" name="Line 60"/>
          <p:cNvSpPr>
            <a:spLocks noChangeShapeType="1"/>
          </p:cNvSpPr>
          <p:nvPr/>
        </p:nvSpPr>
        <p:spPr bwMode="auto">
          <a:xfrm>
            <a:off x="923925" y="5284788"/>
            <a:ext cx="11232000" cy="1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3" name="Line 61"/>
          <p:cNvSpPr>
            <a:spLocks noChangeShapeType="1"/>
          </p:cNvSpPr>
          <p:nvPr/>
        </p:nvSpPr>
        <p:spPr bwMode="auto">
          <a:xfrm>
            <a:off x="923925" y="4895850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4" name="Line 62"/>
          <p:cNvSpPr>
            <a:spLocks noChangeShapeType="1"/>
          </p:cNvSpPr>
          <p:nvPr/>
        </p:nvSpPr>
        <p:spPr bwMode="auto">
          <a:xfrm>
            <a:off x="923925" y="4694238"/>
            <a:ext cx="11232000" cy="1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5" name="Line 63"/>
          <p:cNvSpPr>
            <a:spLocks noChangeShapeType="1"/>
          </p:cNvSpPr>
          <p:nvPr/>
        </p:nvSpPr>
        <p:spPr bwMode="auto">
          <a:xfrm>
            <a:off x="923925" y="4506913"/>
            <a:ext cx="1123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6" name="Line 64"/>
          <p:cNvSpPr>
            <a:spLocks noChangeShapeType="1"/>
          </p:cNvSpPr>
          <p:nvPr/>
        </p:nvSpPr>
        <p:spPr bwMode="auto">
          <a:xfrm>
            <a:off x="923925" y="5480050"/>
            <a:ext cx="11232000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7" name="Line 65"/>
          <p:cNvSpPr>
            <a:spLocks noChangeShapeType="1"/>
          </p:cNvSpPr>
          <p:nvPr/>
        </p:nvSpPr>
        <p:spPr bwMode="auto">
          <a:xfrm flipV="1">
            <a:off x="923925" y="5683250"/>
            <a:ext cx="11232000" cy="31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8" name="Text Box 66"/>
          <p:cNvSpPr txBox="1">
            <a:spLocks noChangeArrowheads="1"/>
          </p:cNvSpPr>
          <p:nvPr/>
        </p:nvSpPr>
        <p:spPr bwMode="auto">
          <a:xfrm>
            <a:off x="1354138" y="1395413"/>
            <a:ext cx="468312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D Í A</a:t>
            </a:r>
          </a:p>
        </p:txBody>
      </p:sp>
      <p:sp>
        <p:nvSpPr>
          <p:cNvPr id="3119" name="Text Box 67"/>
          <p:cNvSpPr txBox="1">
            <a:spLocks noChangeArrowheads="1"/>
          </p:cNvSpPr>
          <p:nvPr/>
        </p:nvSpPr>
        <p:spPr bwMode="auto">
          <a:xfrm>
            <a:off x="1184275" y="7043738"/>
            <a:ext cx="942975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s-ES_tradnl" altLang="es-MX" sz="800" b="1"/>
              <a:t>T O T A L</a:t>
            </a:r>
          </a:p>
        </p:txBody>
      </p:sp>
      <p:sp>
        <p:nvSpPr>
          <p:cNvPr id="3120" name="Line 69"/>
          <p:cNvSpPr>
            <a:spLocks noChangeShapeType="1"/>
          </p:cNvSpPr>
          <p:nvPr/>
        </p:nvSpPr>
        <p:spPr bwMode="auto">
          <a:xfrm>
            <a:off x="2195513" y="1266825"/>
            <a:ext cx="0" cy="602932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1" name="Line 70"/>
          <p:cNvSpPr>
            <a:spLocks noChangeShapeType="1"/>
          </p:cNvSpPr>
          <p:nvPr/>
        </p:nvSpPr>
        <p:spPr bwMode="auto">
          <a:xfrm>
            <a:off x="9934575" y="1554163"/>
            <a:ext cx="0" cy="57515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2" name="Line 71"/>
          <p:cNvSpPr>
            <a:spLocks noChangeShapeType="1"/>
          </p:cNvSpPr>
          <p:nvPr/>
        </p:nvSpPr>
        <p:spPr bwMode="auto">
          <a:xfrm flipH="1">
            <a:off x="10496550" y="1746250"/>
            <a:ext cx="4763" cy="55689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3" name="Line 72"/>
          <p:cNvSpPr>
            <a:spLocks noChangeShapeType="1"/>
          </p:cNvSpPr>
          <p:nvPr/>
        </p:nvSpPr>
        <p:spPr bwMode="auto">
          <a:xfrm>
            <a:off x="3854450" y="1743075"/>
            <a:ext cx="1588" cy="557212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4" name="Line 73"/>
          <p:cNvSpPr>
            <a:spLocks noChangeShapeType="1"/>
          </p:cNvSpPr>
          <p:nvPr/>
        </p:nvSpPr>
        <p:spPr bwMode="auto">
          <a:xfrm>
            <a:off x="4962525" y="1746250"/>
            <a:ext cx="3175" cy="55689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5" name="Line 74"/>
          <p:cNvSpPr>
            <a:spLocks noChangeShapeType="1"/>
          </p:cNvSpPr>
          <p:nvPr/>
        </p:nvSpPr>
        <p:spPr bwMode="auto">
          <a:xfrm>
            <a:off x="7726363" y="1238250"/>
            <a:ext cx="0" cy="60769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6" name="Line 75"/>
          <p:cNvSpPr>
            <a:spLocks noChangeShapeType="1"/>
          </p:cNvSpPr>
          <p:nvPr/>
        </p:nvSpPr>
        <p:spPr bwMode="auto">
          <a:xfrm flipH="1">
            <a:off x="8280400" y="1554163"/>
            <a:ext cx="3175" cy="57515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7" name="Text Box 76"/>
          <p:cNvSpPr txBox="1">
            <a:spLocks noChangeArrowheads="1"/>
          </p:cNvSpPr>
          <p:nvPr/>
        </p:nvSpPr>
        <p:spPr bwMode="auto">
          <a:xfrm>
            <a:off x="2697163" y="1720850"/>
            <a:ext cx="609600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b="1"/>
              <a:t>DESPER-DICIADAS</a:t>
            </a:r>
          </a:p>
        </p:txBody>
      </p:sp>
      <p:sp>
        <p:nvSpPr>
          <p:cNvPr id="3128" name="Text Box 77"/>
          <p:cNvSpPr txBox="1">
            <a:spLocks noChangeArrowheads="1"/>
          </p:cNvSpPr>
          <p:nvPr/>
        </p:nvSpPr>
        <p:spPr bwMode="auto">
          <a:xfrm>
            <a:off x="2125663" y="1543050"/>
            <a:ext cx="1168400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8  X  10</a:t>
            </a:r>
          </a:p>
        </p:txBody>
      </p:sp>
      <p:sp>
        <p:nvSpPr>
          <p:cNvPr id="3129" name="Line 85"/>
          <p:cNvSpPr>
            <a:spLocks noChangeShapeType="1"/>
          </p:cNvSpPr>
          <p:nvPr/>
        </p:nvSpPr>
        <p:spPr bwMode="auto">
          <a:xfrm>
            <a:off x="920344" y="1743075"/>
            <a:ext cx="6804025" cy="1588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0" name="Text Box 86"/>
          <p:cNvSpPr txBox="1">
            <a:spLocks noChangeArrowheads="1"/>
          </p:cNvSpPr>
          <p:nvPr/>
        </p:nvSpPr>
        <p:spPr bwMode="auto">
          <a:xfrm>
            <a:off x="3284538" y="1765300"/>
            <a:ext cx="506412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ÚTILES</a:t>
            </a:r>
          </a:p>
        </p:txBody>
      </p:sp>
      <p:sp>
        <p:nvSpPr>
          <p:cNvPr id="3131" name="Text Box 87"/>
          <p:cNvSpPr txBox="1">
            <a:spLocks noChangeArrowheads="1"/>
          </p:cNvSpPr>
          <p:nvPr/>
        </p:nvSpPr>
        <p:spPr bwMode="auto">
          <a:xfrm>
            <a:off x="3786188" y="1720850"/>
            <a:ext cx="611187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b="1"/>
              <a:t>DESPER-</a:t>
            </a:r>
          </a:p>
          <a:p>
            <a:pPr algn="ctr"/>
            <a:r>
              <a:rPr lang="es-ES_tradnl" altLang="es-MX" sz="600" b="1"/>
              <a:t>DICIADAS</a:t>
            </a:r>
          </a:p>
        </p:txBody>
      </p:sp>
      <p:sp>
        <p:nvSpPr>
          <p:cNvPr id="3132" name="Text Box 88"/>
          <p:cNvSpPr txBox="1">
            <a:spLocks noChangeArrowheads="1"/>
          </p:cNvSpPr>
          <p:nvPr/>
        </p:nvSpPr>
        <p:spPr bwMode="auto">
          <a:xfrm>
            <a:off x="3213100" y="1525588"/>
            <a:ext cx="1169988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10  X  12</a:t>
            </a:r>
          </a:p>
        </p:txBody>
      </p:sp>
      <p:sp>
        <p:nvSpPr>
          <p:cNvPr id="3133" name="Text Box 89"/>
          <p:cNvSpPr txBox="1">
            <a:spLocks noChangeArrowheads="1"/>
          </p:cNvSpPr>
          <p:nvPr/>
        </p:nvSpPr>
        <p:spPr bwMode="auto">
          <a:xfrm>
            <a:off x="4397375" y="1765300"/>
            <a:ext cx="506413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ÚTILES</a:t>
            </a:r>
          </a:p>
        </p:txBody>
      </p:sp>
      <p:sp>
        <p:nvSpPr>
          <p:cNvPr id="3134" name="Text Box 90"/>
          <p:cNvSpPr txBox="1">
            <a:spLocks noChangeArrowheads="1"/>
          </p:cNvSpPr>
          <p:nvPr/>
        </p:nvSpPr>
        <p:spPr bwMode="auto">
          <a:xfrm>
            <a:off x="4899025" y="1720850"/>
            <a:ext cx="609600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b="1"/>
              <a:t>DESPER-</a:t>
            </a:r>
          </a:p>
          <a:p>
            <a:pPr algn="ctr"/>
            <a:r>
              <a:rPr lang="es-ES_tradnl" altLang="es-MX" sz="600" b="1"/>
              <a:t>DICIADAS</a:t>
            </a:r>
          </a:p>
        </p:txBody>
      </p:sp>
      <p:sp>
        <p:nvSpPr>
          <p:cNvPr id="3135" name="Text Box 91"/>
          <p:cNvSpPr txBox="1">
            <a:spLocks noChangeArrowheads="1"/>
          </p:cNvSpPr>
          <p:nvPr/>
        </p:nvSpPr>
        <p:spPr bwMode="auto">
          <a:xfrm>
            <a:off x="4324350" y="1530350"/>
            <a:ext cx="1168400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11  X  14</a:t>
            </a:r>
          </a:p>
        </p:txBody>
      </p:sp>
      <p:sp>
        <p:nvSpPr>
          <p:cNvPr id="3136" name="Text Box 92"/>
          <p:cNvSpPr txBox="1">
            <a:spLocks noChangeArrowheads="1"/>
          </p:cNvSpPr>
          <p:nvPr/>
        </p:nvSpPr>
        <p:spPr bwMode="auto">
          <a:xfrm>
            <a:off x="5543550" y="1765300"/>
            <a:ext cx="506413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ÚTILES</a:t>
            </a:r>
          </a:p>
        </p:txBody>
      </p:sp>
      <p:sp>
        <p:nvSpPr>
          <p:cNvPr id="3137" name="Text Box 93"/>
          <p:cNvSpPr txBox="1">
            <a:spLocks noChangeArrowheads="1"/>
          </p:cNvSpPr>
          <p:nvPr/>
        </p:nvSpPr>
        <p:spPr bwMode="auto">
          <a:xfrm>
            <a:off x="6045200" y="1720850"/>
            <a:ext cx="609600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00" b="1"/>
              <a:t>DESPER</a:t>
            </a:r>
          </a:p>
          <a:p>
            <a:r>
              <a:rPr lang="es-ES_tradnl" altLang="es-MX" sz="600" b="1"/>
              <a:t>DICIADAS</a:t>
            </a:r>
          </a:p>
        </p:txBody>
      </p:sp>
      <p:sp>
        <p:nvSpPr>
          <p:cNvPr id="3138" name="Text Box 94"/>
          <p:cNvSpPr txBox="1">
            <a:spLocks noChangeArrowheads="1"/>
          </p:cNvSpPr>
          <p:nvPr/>
        </p:nvSpPr>
        <p:spPr bwMode="auto">
          <a:xfrm>
            <a:off x="5470525" y="1536700"/>
            <a:ext cx="1171575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14  X  14</a:t>
            </a:r>
          </a:p>
        </p:txBody>
      </p:sp>
      <p:sp>
        <p:nvSpPr>
          <p:cNvPr id="3139" name="Text Box 95"/>
          <p:cNvSpPr txBox="1">
            <a:spLocks noChangeArrowheads="1"/>
          </p:cNvSpPr>
          <p:nvPr/>
        </p:nvSpPr>
        <p:spPr bwMode="auto">
          <a:xfrm>
            <a:off x="6637338" y="1765300"/>
            <a:ext cx="508000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ÚTILES</a:t>
            </a:r>
          </a:p>
        </p:txBody>
      </p:sp>
      <p:sp>
        <p:nvSpPr>
          <p:cNvPr id="3140" name="Text Box 96"/>
          <p:cNvSpPr txBox="1">
            <a:spLocks noChangeArrowheads="1"/>
          </p:cNvSpPr>
          <p:nvPr/>
        </p:nvSpPr>
        <p:spPr bwMode="auto">
          <a:xfrm>
            <a:off x="7138988" y="1720850"/>
            <a:ext cx="609600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b="1"/>
              <a:t>DESPER-</a:t>
            </a:r>
          </a:p>
          <a:p>
            <a:pPr algn="ctr"/>
            <a:r>
              <a:rPr lang="es-ES_tradnl" altLang="es-MX" sz="600" b="1"/>
              <a:t>DICIADAS</a:t>
            </a:r>
          </a:p>
        </p:txBody>
      </p:sp>
      <p:sp>
        <p:nvSpPr>
          <p:cNvPr id="3141" name="Text Box 97"/>
          <p:cNvSpPr txBox="1">
            <a:spLocks noChangeArrowheads="1"/>
          </p:cNvSpPr>
          <p:nvPr/>
        </p:nvSpPr>
        <p:spPr bwMode="auto">
          <a:xfrm>
            <a:off x="6548438" y="1555750"/>
            <a:ext cx="11684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14  X  17</a:t>
            </a:r>
          </a:p>
        </p:txBody>
      </p:sp>
      <p:sp>
        <p:nvSpPr>
          <p:cNvPr id="3142" name="Text Box 98"/>
          <p:cNvSpPr txBox="1">
            <a:spLocks noChangeArrowheads="1"/>
          </p:cNvSpPr>
          <p:nvPr/>
        </p:nvSpPr>
        <p:spPr bwMode="auto">
          <a:xfrm>
            <a:off x="7726363" y="1281113"/>
            <a:ext cx="4421187" cy="230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E  S  T  U  D  I  O  S     R  E  A  L  I  Z  A  D  O  S</a:t>
            </a:r>
          </a:p>
        </p:txBody>
      </p:sp>
      <p:sp>
        <p:nvSpPr>
          <p:cNvPr id="3143" name="Text Box 99"/>
          <p:cNvSpPr txBox="1">
            <a:spLocks noChangeArrowheads="1"/>
          </p:cNvSpPr>
          <p:nvPr/>
        </p:nvSpPr>
        <p:spPr bwMode="auto">
          <a:xfrm>
            <a:off x="7688263" y="1660525"/>
            <a:ext cx="585787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CRÁNEO</a:t>
            </a:r>
          </a:p>
        </p:txBody>
      </p:sp>
      <p:sp>
        <p:nvSpPr>
          <p:cNvPr id="3144" name="Text Box 100"/>
          <p:cNvSpPr txBox="1">
            <a:spLocks noChangeArrowheads="1"/>
          </p:cNvSpPr>
          <p:nvPr/>
        </p:nvSpPr>
        <p:spPr bwMode="auto">
          <a:xfrm>
            <a:off x="8237538" y="1660525"/>
            <a:ext cx="582612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TÓRAX</a:t>
            </a:r>
          </a:p>
        </p:txBody>
      </p:sp>
      <p:sp>
        <p:nvSpPr>
          <p:cNvPr id="3145" name="Text Box 101"/>
          <p:cNvSpPr txBox="1">
            <a:spLocks noChangeArrowheads="1"/>
          </p:cNvSpPr>
          <p:nvPr/>
        </p:nvSpPr>
        <p:spPr bwMode="auto">
          <a:xfrm>
            <a:off x="8789988" y="1666875"/>
            <a:ext cx="614362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b="1"/>
              <a:t>ABDOMEN</a:t>
            </a:r>
          </a:p>
        </p:txBody>
      </p:sp>
      <p:sp>
        <p:nvSpPr>
          <p:cNvPr id="3146" name="Text Box 102"/>
          <p:cNvSpPr txBox="1">
            <a:spLocks noChangeArrowheads="1"/>
          </p:cNvSpPr>
          <p:nvPr/>
        </p:nvSpPr>
        <p:spPr bwMode="auto">
          <a:xfrm>
            <a:off x="9332913" y="1666875"/>
            <a:ext cx="64452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COLUMNA</a:t>
            </a:r>
          </a:p>
        </p:txBody>
      </p:sp>
      <p:sp>
        <p:nvSpPr>
          <p:cNvPr id="3147" name="Text Box 103"/>
          <p:cNvSpPr txBox="1">
            <a:spLocks noChangeArrowheads="1"/>
          </p:cNvSpPr>
          <p:nvPr/>
        </p:nvSpPr>
        <p:spPr bwMode="auto">
          <a:xfrm>
            <a:off x="9907588" y="1714500"/>
            <a:ext cx="581025" cy="3063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SUPE-RIORES</a:t>
            </a:r>
          </a:p>
        </p:txBody>
      </p:sp>
      <p:sp>
        <p:nvSpPr>
          <p:cNvPr id="3148" name="Text Box 104"/>
          <p:cNvSpPr txBox="1">
            <a:spLocks noChangeArrowheads="1"/>
          </p:cNvSpPr>
          <p:nvPr/>
        </p:nvSpPr>
        <p:spPr bwMode="auto">
          <a:xfrm>
            <a:off x="10464800" y="1708150"/>
            <a:ext cx="5842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INFE-RIORES</a:t>
            </a:r>
          </a:p>
        </p:txBody>
      </p:sp>
      <p:sp>
        <p:nvSpPr>
          <p:cNvPr id="3149" name="Line 105"/>
          <p:cNvSpPr>
            <a:spLocks noChangeShapeType="1"/>
          </p:cNvSpPr>
          <p:nvPr/>
        </p:nvSpPr>
        <p:spPr bwMode="auto">
          <a:xfrm>
            <a:off x="9925050" y="1731963"/>
            <a:ext cx="1130300" cy="158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0" name="Text Box 106"/>
          <p:cNvSpPr txBox="1">
            <a:spLocks noChangeArrowheads="1"/>
          </p:cNvSpPr>
          <p:nvPr/>
        </p:nvSpPr>
        <p:spPr bwMode="auto">
          <a:xfrm>
            <a:off x="9909175" y="1547813"/>
            <a:ext cx="1119188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MIEMBROS</a:t>
            </a:r>
          </a:p>
        </p:txBody>
      </p:sp>
      <p:sp>
        <p:nvSpPr>
          <p:cNvPr id="3151" name="Text Box 107"/>
          <p:cNvSpPr txBox="1">
            <a:spLocks noChangeArrowheads="1"/>
          </p:cNvSpPr>
          <p:nvPr/>
        </p:nvSpPr>
        <p:spPr bwMode="auto">
          <a:xfrm>
            <a:off x="11006138" y="1660525"/>
            <a:ext cx="584200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/>
              <a:t>OTROS</a:t>
            </a:r>
          </a:p>
        </p:txBody>
      </p:sp>
      <p:sp>
        <p:nvSpPr>
          <p:cNvPr id="3152" name="Text Box 108"/>
          <p:cNvSpPr txBox="1">
            <a:spLocks noChangeArrowheads="1"/>
          </p:cNvSpPr>
          <p:nvPr/>
        </p:nvSpPr>
        <p:spPr bwMode="auto">
          <a:xfrm>
            <a:off x="11520488" y="1555750"/>
            <a:ext cx="714375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b="1"/>
              <a:t>MEDIOS </a:t>
            </a:r>
          </a:p>
          <a:p>
            <a:pPr algn="ctr"/>
            <a:r>
              <a:rPr lang="es-ES_tradnl" altLang="es-MX" sz="600" b="1"/>
              <a:t>DE CONTRASTE</a:t>
            </a:r>
          </a:p>
        </p:txBody>
      </p:sp>
      <p:sp>
        <p:nvSpPr>
          <p:cNvPr id="3153" name="Text Box 109"/>
          <p:cNvSpPr txBox="1">
            <a:spLocks noChangeArrowheads="1"/>
          </p:cNvSpPr>
          <p:nvPr/>
        </p:nvSpPr>
        <p:spPr bwMode="auto">
          <a:xfrm>
            <a:off x="900113" y="708025"/>
            <a:ext cx="1066800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90000"/>
              </a:spcBef>
            </a:pPr>
            <a:r>
              <a:rPr lang="es-ES_tradnl" altLang="es-MX" sz="700" b="1"/>
              <a:t>NOMBRE UNIDAD:</a:t>
            </a:r>
            <a:endParaRPr lang="es-ES_tradnl" altLang="es-MX" sz="800" b="1"/>
          </a:p>
        </p:txBody>
      </p:sp>
      <p:sp>
        <p:nvSpPr>
          <p:cNvPr id="3154" name="Text Box 110"/>
          <p:cNvSpPr txBox="1">
            <a:spLocks noChangeArrowheads="1"/>
          </p:cNvSpPr>
          <p:nvPr/>
        </p:nvSpPr>
        <p:spPr bwMode="auto">
          <a:xfrm>
            <a:off x="4956175" y="695325"/>
            <a:ext cx="971550" cy="196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s-ES_tradnl" altLang="es-MX" sz="700" b="1"/>
              <a:t>CLUES:</a:t>
            </a:r>
          </a:p>
        </p:txBody>
      </p:sp>
      <p:sp>
        <p:nvSpPr>
          <p:cNvPr id="3155" name="Text Box 111"/>
          <p:cNvSpPr txBox="1">
            <a:spLocks noChangeArrowheads="1"/>
          </p:cNvSpPr>
          <p:nvPr/>
        </p:nvSpPr>
        <p:spPr bwMode="auto">
          <a:xfrm>
            <a:off x="8512175" y="706438"/>
            <a:ext cx="1500188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s-ES_tradnl" altLang="es-MX" sz="700" b="1"/>
              <a:t>NOMBRE RESPONSABLE:</a:t>
            </a:r>
          </a:p>
        </p:txBody>
      </p:sp>
      <p:cxnSp>
        <p:nvCxnSpPr>
          <p:cNvPr id="3156" name="84 Conector recto"/>
          <p:cNvCxnSpPr>
            <a:cxnSpLocks noChangeShapeType="1"/>
          </p:cNvCxnSpPr>
          <p:nvPr/>
        </p:nvCxnSpPr>
        <p:spPr bwMode="auto">
          <a:xfrm>
            <a:off x="2197100" y="1546225"/>
            <a:ext cx="9985375" cy="0"/>
          </a:xfrm>
          <a:prstGeom prst="line">
            <a:avLst/>
          </a:prstGeom>
          <a:noFill/>
          <a:ln w="19050" algn="ctr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sentación en blanco">
  <a:themeElements>
    <a:clrScheme name="Presentación en blanc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Presentación en blanco">
      <a:majorFont>
        <a:latin typeface="Arial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Presentación en blanc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ción en blanco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C:\Archivos de programa\Microsoft Office\Plantillas\Presentación en blanco.pot</Template>
  <TotalTime>889</TotalTime>
  <Words>289</Words>
  <Application>Microsoft Office PowerPoint</Application>
  <PresentationFormat>Personalizado</PresentationFormat>
  <Paragraphs>61</Paragraphs>
  <Slides>2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Presentación en blanco</vt:lpstr>
      <vt:lpstr>Presentación de PowerPoint</vt:lpstr>
      <vt:lpstr>Presentación de PowerPoint</vt:lpstr>
    </vt:vector>
  </TitlesOfParts>
  <Company>DGEI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Lic. Raul Wong Luna</dc:creator>
  <cp:lastModifiedBy>Alicia Mercado Sandoval</cp:lastModifiedBy>
  <cp:revision>85</cp:revision>
  <cp:lastPrinted>2016-10-18T01:06:00Z</cp:lastPrinted>
  <dcterms:created xsi:type="dcterms:W3CDTF">1999-08-26T18:48:18Z</dcterms:created>
  <dcterms:modified xsi:type="dcterms:W3CDTF">2024-12-06T21:05:39Z</dcterms:modified>
</cp:coreProperties>
</file>

<file path=docProps/thumbnail.jpeg>
</file>